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1" r:id="rId3"/>
    <p:sldId id="257" r:id="rId4"/>
    <p:sldId id="258" r:id="rId5"/>
    <p:sldId id="259" r:id="rId6"/>
    <p:sldId id="260"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FD44BC29-A27B-4884-B4A4-0DA99DAB5AAD}" type="datetimeFigureOut">
              <a:rPr lang="en-US" smtClean="0"/>
              <a:pPr/>
              <a:t>6/7/2011</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4E6B651F-3245-44F7-A4E4-9F1D0A6E34A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44BC29-A27B-4884-B4A4-0DA99DAB5AAD}" type="datetimeFigureOut">
              <a:rPr lang="en-US" smtClean="0"/>
              <a:pPr/>
              <a:t>6/7/2011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B651F-3245-44F7-A4E4-9F1D0A6E34A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44BC29-A27B-4884-B4A4-0DA99DAB5AAD}" type="datetimeFigureOut">
              <a:rPr lang="en-US" smtClean="0"/>
              <a:pPr/>
              <a:t>6/7/2011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6B651F-3245-44F7-A4E4-9F1D0A6E34A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FD44BC29-A27B-4884-B4A4-0DA99DAB5AAD}" type="datetimeFigureOut">
              <a:rPr lang="en-US" smtClean="0"/>
              <a:pPr/>
              <a:t>6/7/2011</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4E6B651F-3245-44F7-A4E4-9F1D0A6E34A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FD44BC29-A27B-4884-B4A4-0DA99DAB5AAD}" type="datetimeFigureOut">
              <a:rPr lang="en-US" smtClean="0"/>
              <a:pPr/>
              <a:t>6/7/2011</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4E6B651F-3245-44F7-A4E4-9F1D0A6E34A2}"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FD44BC29-A27B-4884-B4A4-0DA99DAB5AAD}" type="datetimeFigureOut">
              <a:rPr lang="en-US" smtClean="0"/>
              <a:pPr/>
              <a:t>6/7/2011</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4E6B651F-3245-44F7-A4E4-9F1D0A6E34A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FD44BC29-A27B-4884-B4A4-0DA99DAB5AAD}" type="datetimeFigureOut">
              <a:rPr lang="en-US" smtClean="0"/>
              <a:pPr/>
              <a:t>6/7/2011</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4E6B651F-3245-44F7-A4E4-9F1D0A6E34A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D44BC29-A27B-4884-B4A4-0DA99DAB5AAD}" type="datetimeFigureOut">
              <a:rPr lang="en-US" smtClean="0"/>
              <a:pPr/>
              <a:t>6/7/2011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6B651F-3245-44F7-A4E4-9F1D0A6E34A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FD44BC29-A27B-4884-B4A4-0DA99DAB5AAD}" type="datetimeFigureOut">
              <a:rPr lang="en-US" smtClean="0"/>
              <a:pPr/>
              <a:t>6/7/2011</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4E6B651F-3245-44F7-A4E4-9F1D0A6E34A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FD44BC29-A27B-4884-B4A4-0DA99DAB5AAD}" type="datetimeFigureOut">
              <a:rPr lang="en-US" smtClean="0"/>
              <a:pPr/>
              <a:t>6/7/2011</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4E6B651F-3245-44F7-A4E4-9F1D0A6E34A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FD44BC29-A27B-4884-B4A4-0DA99DAB5AAD}" type="datetimeFigureOut">
              <a:rPr lang="en-US" smtClean="0"/>
              <a:pPr/>
              <a:t>6/7/2011</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4E6B651F-3245-44F7-A4E4-9F1D0A6E34A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FD44BC29-A27B-4884-B4A4-0DA99DAB5AAD}" type="datetimeFigureOut">
              <a:rPr lang="en-US" smtClean="0"/>
              <a:pPr/>
              <a:t>6/7/2011</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4E6B651F-3245-44F7-A4E4-9F1D0A6E34A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Eesha Zabolga</a:t>
            </a:r>
            <a:endParaRPr lang="en-US" dirty="0"/>
          </a:p>
        </p:txBody>
      </p:sp>
      <p:sp>
        <p:nvSpPr>
          <p:cNvPr id="3" name="Subtitle 2"/>
          <p:cNvSpPr>
            <a:spLocks noGrp="1"/>
          </p:cNvSpPr>
          <p:nvPr>
            <p:ph type="subTitle" idx="1"/>
          </p:nvPr>
        </p:nvSpPr>
        <p:spPr/>
        <p:txBody>
          <a:bodyPr/>
          <a:lstStyle/>
          <a:p>
            <a:r>
              <a:rPr lang="en-US" dirty="0" err="1" smtClean="0"/>
              <a:t>By:Chloe</a:t>
            </a:r>
            <a:r>
              <a:rPr lang="en-US" dirty="0" smtClean="0"/>
              <a:t> Hall and Alexis Otway</a:t>
            </a:r>
            <a:endParaRPr lang="en-US"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about Eesha</a:t>
            </a:r>
            <a:endParaRPr lang="en-US" dirty="0"/>
          </a:p>
        </p:txBody>
      </p:sp>
      <p:sp>
        <p:nvSpPr>
          <p:cNvPr id="3" name="Content Placeholder 2"/>
          <p:cNvSpPr>
            <a:spLocks noGrp="1"/>
          </p:cNvSpPr>
          <p:nvPr>
            <p:ph idx="1"/>
          </p:nvPr>
        </p:nvSpPr>
        <p:spPr/>
        <p:txBody>
          <a:bodyPr/>
          <a:lstStyle/>
          <a:p>
            <a:pPr>
              <a:buNone/>
            </a:pPr>
            <a:r>
              <a:rPr lang="en-US" dirty="0" smtClean="0"/>
              <a:t> Eesha Zabolga is a girl who has been forced to move to Mars. She had to find out how to survive there in Mars. She hasn’t been living there very long. This slide show will tell you all about what she and her community are going through.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Living on Mars</a:t>
            </a:r>
            <a:endParaRPr lang="en-US" dirty="0"/>
          </a:p>
        </p:txBody>
      </p:sp>
      <p:sp>
        <p:nvSpPr>
          <p:cNvPr id="3" name="Content Placeholder 2"/>
          <p:cNvSpPr>
            <a:spLocks noGrp="1"/>
          </p:cNvSpPr>
          <p:nvPr>
            <p:ph idx="1"/>
          </p:nvPr>
        </p:nvSpPr>
        <p:spPr/>
        <p:txBody>
          <a:bodyPr/>
          <a:lstStyle/>
          <a:p>
            <a:pPr>
              <a:buNone/>
            </a:pPr>
            <a:r>
              <a:rPr lang="en-US" dirty="0" smtClean="0"/>
              <a:t>    Living on Mars for Eesha Zabolga can be a little different than us. These are some ways that she and her town live a little different than us.</a:t>
            </a:r>
            <a:endParaRPr lang="en-US" dirty="0"/>
          </a:p>
        </p:txBody>
      </p:sp>
    </p:spTree>
  </p:cSld>
  <p:clrMapOvr>
    <a:masterClrMapping/>
  </p:clrMapOvr>
  <p:transition>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Transportation</a:t>
            </a:r>
            <a:endParaRPr lang="en-US" dirty="0"/>
          </a:p>
        </p:txBody>
      </p:sp>
      <p:sp>
        <p:nvSpPr>
          <p:cNvPr id="3" name="Content Placeholder 2"/>
          <p:cNvSpPr>
            <a:spLocks noGrp="1"/>
          </p:cNvSpPr>
          <p:nvPr>
            <p:ph idx="1"/>
          </p:nvPr>
        </p:nvSpPr>
        <p:spPr/>
        <p:txBody>
          <a:bodyPr/>
          <a:lstStyle/>
          <a:p>
            <a:pPr>
              <a:buNone/>
            </a:pPr>
            <a:r>
              <a:rPr lang="en-US" dirty="0" smtClean="0"/>
              <a:t>    Eesha and her town gets around mostly by walking. She doesn’t walk with shoes like us because of the gravity there. There is less gravity, so she has to have something weigh her down to the ground. </a:t>
            </a:r>
          </a:p>
          <a:p>
            <a:pPr>
              <a:buNone/>
            </a:pPr>
            <a:r>
              <a:rPr lang="en-US" dirty="0" smtClean="0"/>
              <a:t>    I know what you are wondering, you are wondering what weighs her down. She has to wear…    CHAINS AND ROCKS!!!</a:t>
            </a:r>
            <a:endParaRPr lang="en-US" dirty="0"/>
          </a:p>
        </p:txBody>
      </p:sp>
    </p:spTree>
  </p:cSld>
  <p:clrMapOvr>
    <a:masterClrMapping/>
  </p:clrMapOvr>
  <p:transition>
    <p:plus/>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CHAINS AND ROCKS!!!!!!!!!!</a:t>
            </a:r>
            <a:endParaRPr lang="en-US" dirty="0"/>
          </a:p>
        </p:txBody>
      </p:sp>
      <p:sp>
        <p:nvSpPr>
          <p:cNvPr id="3" name="Content Placeholder 2"/>
          <p:cNvSpPr>
            <a:spLocks noGrp="1"/>
          </p:cNvSpPr>
          <p:nvPr>
            <p:ph idx="1"/>
          </p:nvPr>
        </p:nvSpPr>
        <p:spPr/>
        <p:txBody>
          <a:bodyPr/>
          <a:lstStyle/>
          <a:p>
            <a:pPr>
              <a:buNone/>
            </a:pPr>
            <a:r>
              <a:rPr lang="en-US" dirty="0" smtClean="0"/>
              <a:t>    I knew that you might be surprised. Eesha and her town are totally fine with it. It is like wearing shoes for them! They don’t mind a bit about it.</a:t>
            </a:r>
            <a:endParaRPr lang="en-US" dirty="0"/>
          </a:p>
        </p:txBody>
      </p:sp>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Houses</a:t>
            </a:r>
            <a:endParaRPr lang="en-US" dirty="0"/>
          </a:p>
        </p:txBody>
      </p:sp>
      <p:sp>
        <p:nvSpPr>
          <p:cNvPr id="3" name="Content Placeholder 2"/>
          <p:cNvSpPr>
            <a:spLocks noGrp="1"/>
          </p:cNvSpPr>
          <p:nvPr>
            <p:ph idx="1"/>
          </p:nvPr>
        </p:nvSpPr>
        <p:spPr/>
        <p:txBody>
          <a:bodyPr/>
          <a:lstStyle/>
          <a:p>
            <a:pPr>
              <a:buNone/>
            </a:pPr>
            <a:r>
              <a:rPr lang="en-US" dirty="0" smtClean="0"/>
              <a:t>    In Eesha’s town, they have houses just like us. The only thing different is that Their houses are made out of steel and other heavy materials. Their houses are half way under the ground, and half way above the ground. Their houses are like this because there are many dust storms. Dust storms are like tornadoes. They have a lot of dust storms. </a:t>
            </a:r>
            <a:endParaRPr lang="en-US" dirty="0"/>
          </a:p>
        </p:txBody>
      </p:sp>
    </p:spTree>
  </p:cSld>
  <p:clrMapOvr>
    <a:masterClrMapping/>
  </p:clrMapOvr>
  <p:transition>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Food</a:t>
            </a:r>
            <a:endParaRPr lang="en-US" dirty="0"/>
          </a:p>
        </p:txBody>
      </p:sp>
      <p:sp>
        <p:nvSpPr>
          <p:cNvPr id="3" name="Content Placeholder 2"/>
          <p:cNvSpPr>
            <a:spLocks noGrp="1"/>
          </p:cNvSpPr>
          <p:nvPr>
            <p:ph idx="1"/>
          </p:nvPr>
        </p:nvSpPr>
        <p:spPr/>
        <p:txBody>
          <a:bodyPr/>
          <a:lstStyle/>
          <a:p>
            <a:pPr>
              <a:buNone/>
            </a:pPr>
            <a:r>
              <a:rPr lang="en-US" dirty="0" smtClean="0"/>
              <a:t>  Eesha Zabolga and her community have to eat! They can’t just starve! They have to eat special packaged foods in weird air tight bags, so the food doesn’t spoil. They have to get the packaged foods from special, local grocery sort of stores. The stores get the food from factories on Mars, that make the special, air tight foods.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Dedications				</a:t>
            </a:r>
            <a:endParaRPr lang="en-US" dirty="0"/>
          </a:p>
        </p:txBody>
      </p:sp>
      <p:sp>
        <p:nvSpPr>
          <p:cNvPr id="3" name="Content Placeholder 2"/>
          <p:cNvSpPr>
            <a:spLocks noGrp="1"/>
          </p:cNvSpPr>
          <p:nvPr>
            <p:ph idx="1"/>
          </p:nvPr>
        </p:nvSpPr>
        <p:spPr/>
        <p:txBody>
          <a:bodyPr/>
          <a:lstStyle/>
          <a:p>
            <a:pPr>
              <a:buNone/>
            </a:pPr>
            <a:r>
              <a:rPr lang="en-US" dirty="0" smtClean="0"/>
              <a:t>    We both want to dedicate this slide show to our wonderful AIG teacher Mrs. Bedell. We want to thank her for helping us through this project.  Thank you Mrs. Bedell! </a:t>
            </a:r>
            <a:r>
              <a:rPr lang="en-US" dirty="0" smtClean="0">
                <a:sym typeface="Wingdings" pitchFamily="2" charset="2"/>
              </a:rPr>
              <a:t></a:t>
            </a:r>
            <a:endParaRPr lang="en-US" dirty="0" smtClean="0"/>
          </a:p>
          <a:p>
            <a:pPr>
              <a:buNone/>
            </a:pPr>
            <a:endParaRPr lang="en-US" dirty="0" smtClean="0"/>
          </a:p>
          <a:p>
            <a:pPr>
              <a:buNone/>
            </a:pPr>
            <a:r>
              <a:rPr lang="en-US" dirty="0" smtClean="0"/>
              <a:t>Love,</a:t>
            </a:r>
          </a:p>
          <a:p>
            <a:pPr>
              <a:buNone/>
            </a:pPr>
            <a:r>
              <a:rPr lang="en-US" dirty="0" smtClean="0"/>
              <a:t> </a:t>
            </a:r>
            <a:r>
              <a:rPr lang="en-US" dirty="0" smtClean="0"/>
              <a:t>       </a:t>
            </a:r>
            <a:r>
              <a:rPr lang="en-US" dirty="0" smtClean="0">
                <a:sym typeface="Wingdings" pitchFamily="2" charset="2"/>
              </a:rPr>
              <a:t></a:t>
            </a:r>
            <a:r>
              <a:rPr lang="en-US" dirty="0" smtClean="0"/>
              <a:t>Chloe Hall and Alexis Otway </a:t>
            </a:r>
            <a:r>
              <a:rPr lang="en-US" dirty="0" smtClean="0">
                <a:sym typeface="Wingdings" pitchFamily="2" charset="2"/>
              </a:rPr>
              <a:t></a:t>
            </a:r>
            <a:r>
              <a:rPr lang="en-US" dirty="0" smtClean="0"/>
              <a:t>  </a:t>
            </a:r>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112</TotalTime>
  <Words>400</Words>
  <Application>Microsoft Office PowerPoint</Application>
  <PresentationFormat>On-screen Show (4:3)</PresentationFormat>
  <Paragraphs>20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Verve</vt:lpstr>
      <vt:lpstr>Eesha Zabolga</vt:lpstr>
      <vt:lpstr>All about Eesha</vt:lpstr>
      <vt:lpstr>Living on Mars</vt:lpstr>
      <vt:lpstr>#1 Transportation</vt:lpstr>
      <vt:lpstr>CHAINS AND ROCKS!!!!!!!!!!</vt:lpstr>
      <vt:lpstr>#2 Houses</vt:lpstr>
      <vt:lpstr>#3 Food</vt:lpstr>
      <vt:lpstr>Dedications    </vt:lpstr>
    </vt:vector>
  </TitlesOfParts>
  <Company>Orange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Eesha Zabolga</dc:title>
  <dc:creator>ec.student</dc:creator>
  <cp:lastModifiedBy>ec.student</cp:lastModifiedBy>
  <cp:revision>11</cp:revision>
  <dcterms:created xsi:type="dcterms:W3CDTF">2011-06-03T13:56:58Z</dcterms:created>
  <dcterms:modified xsi:type="dcterms:W3CDTF">2011-06-07T12:23:46Z</dcterms:modified>
</cp:coreProperties>
</file>